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343-68D9-E118-8C96-418C6845C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C5791-0BC9-1F35-2C06-9A9C0B09C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7E96-1860-0844-325E-27CEF61F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CF4C-31D8-7E4E-0907-E24D288E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B419-3659-CBFC-AA76-93724220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035E-3531-2B86-4F6D-9F0807B9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02A65-42F2-7D0B-58A0-DE99490D9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15EF7-21C0-22B0-2833-AF3BB706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2B93-E58B-6FDA-7A1D-BEA3B166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DF24-877A-B7C2-1AC1-F83D0780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1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C2B1-0F4B-9A89-0A95-9FA979067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5A5D6-0075-ED5C-15F1-0B4085966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8907-6738-EF22-D257-2F6BF507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AA95-0423-0F70-C000-E7ADD5CD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167F-CAED-6AC0-EA2E-882459A8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2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E40B-F87D-0A45-7C92-C3EA975A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9D68-E723-DB32-C3CC-9A80AC7C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2C86-40AC-4F79-5687-CF097828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D7DF4-531A-63AA-BC47-22D4A0B7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D151C-28A6-A813-EC35-B675FC2E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B12F-C5DC-D783-0B7B-A6719673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E6510-1BD1-6D48-A954-C183678F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2E71-0EF9-4637-5B32-3607DD6C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6C094-29C8-A9CA-4476-463F7D9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5566-AFC4-2DEC-52E7-FFA60725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88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6F9B-2B3D-7DF8-6A43-F96C1D32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D978-3ED4-2F83-6BE3-0C4715E7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8CA7D-D60A-C663-5BBD-5FF1CE19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A48B-7681-7ABD-CA95-EB42CF83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3946F-1A06-736D-83F0-4B89BB55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C1EDF-35D1-9BED-2648-CEBCF267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09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C3C1-DE48-E13B-6299-104DE8CC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AEDBA-5E96-A3BC-305C-B2DC349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2D1F9-5EEF-0D2A-7CD2-715AA92A6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75C0-05D8-1955-0C1A-235F9E6BF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C2FAE-3043-A59C-5959-D0EA55B37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BD133-8401-A90A-3661-84A52F17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011D3-BD93-023B-CCD1-8A190CA2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B7C61-26BC-F059-B294-C8EB457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1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D253-DA0F-F70B-2F4D-029EFDAA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D843F-CD0C-6D46-23B7-5480D2D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8A6E-CE45-1E7F-3DB4-5302343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B55B1-8A16-1FC1-B3FD-2B5503C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3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2A6A8-CAC8-C01A-CA51-AE2FF956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94E16-DA3D-FE5B-F700-E2192B54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898E9-3A60-EDDF-E698-00E38C70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9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F840-68FB-6163-F69A-F04556E3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CEB2-9B48-14F7-161D-DC933301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1321A-7DDF-E0FB-016C-4A4A6FC73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9B16A-8935-910A-158D-BD18632A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CF596-CC28-BC7F-0325-4276B51D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DE1B8-8B45-CAA3-43F2-C448990B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7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024A-03BE-EDF6-01C6-1A7EB74E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6E2DF-A764-DCB9-BF1E-F80F542F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5B1AA-2AD5-D2BD-EEB8-3E65942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3E5D-E569-8287-3705-BC3EFB5F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3D69-0E3C-FE06-8AC6-84EFD99D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2CB8-28DB-8F56-D10E-524F403A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5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D7A9B-DB26-D9E1-BC72-37A27E07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CBC5C-0353-B82A-39C0-77EC6622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352E-B89E-387E-B6A1-C2B45140D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EE0F5-BC79-15C1-48EF-B0E26B60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C1AD-1858-9B39-C81E-299EAA03B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95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59CB-DF3D-A608-FEBA-3E8029C58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Guía del curso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C3B9-9D45-3844-7C01-0E5858F75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Semana 10</a:t>
            </a:r>
          </a:p>
          <a:p>
            <a:r>
              <a:rPr lang="es-MX" dirty="0"/>
              <a:t>Enero-Junio</a:t>
            </a:r>
          </a:p>
        </p:txBody>
      </p:sp>
    </p:spTree>
    <p:extLst>
      <p:ext uri="{BB962C8B-B14F-4D97-AF65-F5344CB8AC3E}">
        <p14:creationId xmlns:p14="http://schemas.microsoft.com/office/powerpoint/2010/main" val="27732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DA42-982C-1741-B3F3-9BECBA72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JB5. Ejercicio de comprensión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B012-3493-C2FA-B18C-ED00A589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Recursos</a:t>
            </a:r>
          </a:p>
          <a:p>
            <a:r>
              <a:rPr lang="es-MX" dirty="0"/>
              <a:t>PDF</a:t>
            </a:r>
          </a:p>
          <a:p>
            <a:pPr lvl="1"/>
            <a:r>
              <a:rPr lang="es-ES" i="1" dirty="0"/>
              <a:t>Hacia universidades libres de plagio académico. Un llamado a la acción participativa</a:t>
            </a:r>
            <a:r>
              <a:rPr lang="es-ES" dirty="0"/>
              <a:t> de Jesús Cortés</a:t>
            </a:r>
          </a:p>
          <a:p>
            <a:pPr lvl="1"/>
            <a:r>
              <a:rPr lang="es-MX" dirty="0"/>
              <a:t>Derechos de autor</a:t>
            </a:r>
          </a:p>
          <a:p>
            <a:r>
              <a:rPr lang="es-MX" dirty="0"/>
              <a:t>Web</a:t>
            </a:r>
          </a:p>
          <a:p>
            <a:pPr lvl="1"/>
            <a:r>
              <a:rPr lang="es-ES" dirty="0"/>
              <a:t>El plagio en los trabajos académicos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8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FE38-4EFF-3CF4-491A-F2C5BC0F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JB5. Ejercicio de comprensión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4A74D8-8140-DE25-4EAC-8BE3149EF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b="1" dirty="0"/>
              <a:t>Indicaciones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Lee con atención y toma nota del capítulo 1. </a:t>
            </a:r>
            <a:r>
              <a:rPr lang="es-ES" u="sng" dirty="0"/>
              <a:t>¿Qué es el plagio académico?</a:t>
            </a:r>
            <a:r>
              <a:rPr lang="es-ES" dirty="0"/>
              <a:t> (p. 19-24), y del tema “Diez razones para no plagiar” (p. 44-49), del libro </a:t>
            </a:r>
            <a:r>
              <a:rPr lang="es-ES" i="1" dirty="0"/>
              <a:t>Hacia universidades libres de plagio académico. Un llamado a la acción participativa</a:t>
            </a:r>
            <a:r>
              <a:rPr lang="es-ES" dirty="0"/>
              <a:t>. También, revisa y apunta lo relevante de las presentaciones “El plagio en los trabajos académicos” y “Derechos de autor”.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Contesta el Ejercicio de comprensión.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Podrás resolver el ejercicio 2 veces. En el primer intento, contesta siguiendo tus apuntes. Al terminar, checa tus resultados, anótalos.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ES" dirty="0"/>
              <a:t>Busca las respuestas que te fallaron en los recursos y responde otra vez el ejercicio. De esta manera podrás obtener mayor puntaje.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La calificación será enviada automáticamente a la plataforma y se almacenará en el libro de calificaciones.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18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1FFA-16DC-1C49-1417-D159C926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Criterios de evaluación y ponderación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8A41-E819-675E-D3B3-2F3DFAF3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Calificación más alta</a:t>
            </a:r>
          </a:p>
        </p:txBody>
      </p:sp>
    </p:spTree>
    <p:extLst>
      <p:ext uri="{BB962C8B-B14F-4D97-AF65-F5344CB8AC3E}">
        <p14:creationId xmlns:p14="http://schemas.microsoft.com/office/powerpoint/2010/main" val="383284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205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Guía del curso</vt:lpstr>
      <vt:lpstr>Actividad JB5. Ejercicio de comprensión</vt:lpstr>
      <vt:lpstr>Actividad JB5. Ejercicio de comprensión</vt:lpstr>
      <vt:lpstr>Criterios de evaluación y ponderación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del curso</dc:title>
  <dc:creator>Rohry Maria Virginia Benitez Navarro</dc:creator>
  <cp:lastModifiedBy>Norma Araceli Muñoz Luna</cp:lastModifiedBy>
  <cp:revision>28</cp:revision>
  <dcterms:created xsi:type="dcterms:W3CDTF">2022-11-04T23:17:05Z</dcterms:created>
  <dcterms:modified xsi:type="dcterms:W3CDTF">2022-12-06T17:23:16Z</dcterms:modified>
</cp:coreProperties>
</file>