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10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JB5. Ejercicio de comprensión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ES" i="1" dirty="0"/>
              <a:t>Hacia universidades libres de plagio académico. Un llamado a la acción participativa</a:t>
            </a:r>
            <a:r>
              <a:rPr lang="es-ES" dirty="0"/>
              <a:t> de Jesús Cortés</a:t>
            </a:r>
          </a:p>
          <a:p>
            <a:pPr lvl="1"/>
            <a:r>
              <a:rPr lang="es-MX" dirty="0"/>
              <a:t>Derechos de autor</a:t>
            </a:r>
          </a:p>
          <a:p>
            <a:r>
              <a:rPr lang="es-MX" dirty="0"/>
              <a:t>Web</a:t>
            </a:r>
          </a:p>
          <a:p>
            <a:pPr lvl="1"/>
            <a:r>
              <a:rPr lang="es-ES" dirty="0"/>
              <a:t>El plagio en los trabajos académicos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JB5. Ejercicio de comprensión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4A74D8-8140-DE25-4EAC-8BE3149EF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b="1" dirty="0"/>
              <a:t>Indicaciones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Lee con atención y toma nota del capítulo 1. </a:t>
            </a:r>
            <a:r>
              <a:rPr lang="es-ES" u="sng" dirty="0"/>
              <a:t>¿Qué es el plagio académico?</a:t>
            </a:r>
            <a:r>
              <a:rPr lang="es-ES" dirty="0"/>
              <a:t> (p. 19-24), y del tema “Diez razones para no plagiar” (p. 44-49), del libro </a:t>
            </a:r>
            <a:r>
              <a:rPr lang="es-ES" i="1" dirty="0"/>
              <a:t>Hacia universidades libres de plagio académico. Un llamado a la acción participativa</a:t>
            </a:r>
            <a:r>
              <a:rPr lang="es-ES" dirty="0"/>
              <a:t>. También, revisa y apunta lo relevante de las presentaciones “El plagio en los trabajos académicos” y “Derechos de autor”.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Contesta el Ejercicio de comprensión.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Podrás resolver el ejercicio 2 veces. En el primer intento, contesta siguiendo tus apuntes. Al terminar, checa tus resultados, anótalos.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Busca las respuestas que te fallaron en los recursos y responde otra vez el ejercicio. De esta manera podrás obtener mayor puntaje.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La calificación será enviada automáticamente a la plataforma y se almacenará en el libro de calificaciones.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41FFA-16DC-1C49-1417-D159C926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Criterios de evaluación y ponderación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8A41-E819-675E-D3B3-2F3DFAF3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Calificación más alta</a:t>
            </a:r>
          </a:p>
        </p:txBody>
      </p:sp>
    </p:spTree>
    <p:extLst>
      <p:ext uri="{BB962C8B-B14F-4D97-AF65-F5344CB8AC3E}">
        <p14:creationId xmlns:p14="http://schemas.microsoft.com/office/powerpoint/2010/main" val="383284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205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Guía del curso</vt:lpstr>
      <vt:lpstr>Actividad JB5. Ejercicio de comprensión</vt:lpstr>
      <vt:lpstr>Actividad JB5. Ejercicio de comprensión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28</cp:revision>
  <dcterms:created xsi:type="dcterms:W3CDTF">2022-11-04T23:17:05Z</dcterms:created>
  <dcterms:modified xsi:type="dcterms:W3CDTF">2022-12-06T17:23:16Z</dcterms:modified>
</cp:coreProperties>
</file>