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7ACBF9-13C1-375C-C6AC-A60350165C5A}" v="36" dt="2022-12-03T02:07:09.007"/>
    <p1510:client id="{BC32D6FC-8C79-C5CC-A230-FE25707B4B4F}" v="60" dt="2022-11-30T03:22:24.977"/>
    <p1510:client id="{D99FDF51-1776-D961-11E5-2B11F86AE4A9}" v="63" dt="2022-12-03T02:24:42.430"/>
    <p1510:client id="{F8B67867-3408-423B-95BA-A9D9588EF124}" v="53" dt="2022-12-03T02:17:24.5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hry Maria Virginia Benitez Navarro" userId="S::rbenitez@uacj.mx::00cad124-3210-427e-b876-5a00f0b913b9" providerId="AD" clId="Web-{F8B67867-3408-423B-95BA-A9D9588EF124}"/>
    <pc:docChg chg="modSld">
      <pc:chgData name="Rohry Maria Virginia Benitez Navarro" userId="S::rbenitez@uacj.mx::00cad124-3210-427e-b876-5a00f0b913b9" providerId="AD" clId="Web-{F8B67867-3408-423B-95BA-A9D9588EF124}" dt="2022-12-03T02:17:17.161" v="6"/>
      <pc:docMkLst>
        <pc:docMk/>
      </pc:docMkLst>
      <pc:sldChg chg="addSp delSp modSp mod setBg">
        <pc:chgData name="Rohry Maria Virginia Benitez Navarro" userId="S::rbenitez@uacj.mx::00cad124-3210-427e-b876-5a00f0b913b9" providerId="AD" clId="Web-{F8B67867-3408-423B-95BA-A9D9588EF124}" dt="2022-12-03T02:17:17.161" v="6"/>
        <pc:sldMkLst>
          <pc:docMk/>
          <pc:sldMk cId="1170480921" sldId="259"/>
        </pc:sldMkLst>
        <pc:spChg chg="mod">
          <ac:chgData name="Rohry Maria Virginia Benitez Navarro" userId="S::rbenitez@uacj.mx::00cad124-3210-427e-b876-5a00f0b913b9" providerId="AD" clId="Web-{F8B67867-3408-423B-95BA-A9D9588EF124}" dt="2022-12-03T02:17:02.238" v="4"/>
          <ac:spMkLst>
            <pc:docMk/>
            <pc:sldMk cId="1170480921" sldId="259"/>
            <ac:spMk id="2" creationId="{D6C8F93B-5072-EF15-E75D-F316F7C49B19}"/>
          </ac:spMkLst>
        </pc:spChg>
        <pc:spChg chg="add del">
          <ac:chgData name="Rohry Maria Virginia Benitez Navarro" userId="S::rbenitez@uacj.mx::00cad124-3210-427e-b876-5a00f0b913b9" providerId="AD" clId="Web-{F8B67867-3408-423B-95BA-A9D9588EF124}" dt="2022-12-03T02:17:02.144" v="3"/>
          <ac:spMkLst>
            <pc:docMk/>
            <pc:sldMk cId="1170480921" sldId="259"/>
            <ac:spMk id="10" creationId="{A4AC5506-6312-4701-8D3C-40187889A947}"/>
          </ac:spMkLst>
        </pc:spChg>
        <pc:graphicFrameChg chg="del">
          <ac:chgData name="Rohry Maria Virginia Benitez Navarro" userId="S::rbenitez@uacj.mx::00cad124-3210-427e-b876-5a00f0b913b9" providerId="AD" clId="Web-{F8B67867-3408-423B-95BA-A9D9588EF124}" dt="2022-12-03T02:16:40.816" v="0"/>
          <ac:graphicFrameMkLst>
            <pc:docMk/>
            <pc:sldMk cId="1170480921" sldId="259"/>
            <ac:graphicFrameMk id="4" creationId="{0DF66FA7-BC22-23F5-0533-27446F04656F}"/>
          </ac:graphicFrameMkLst>
        </pc:graphicFrameChg>
        <pc:graphicFrameChg chg="add mod modGraphic">
          <ac:chgData name="Rohry Maria Virginia Benitez Navarro" userId="S::rbenitez@uacj.mx::00cad124-3210-427e-b876-5a00f0b913b9" providerId="AD" clId="Web-{F8B67867-3408-423B-95BA-A9D9588EF124}" dt="2022-12-03T02:17:17.161" v="6"/>
          <ac:graphicFrameMkLst>
            <pc:docMk/>
            <pc:sldMk cId="1170480921" sldId="259"/>
            <ac:graphicFrameMk id="5" creationId="{62857805-CD4F-112C-FF9E-C52A06CAA33F}"/>
          </ac:graphicFrameMkLst>
        </pc:graphicFrameChg>
      </pc:sldChg>
    </pc:docChg>
  </pc:docChgLst>
  <pc:docChgLst>
    <pc:chgData name="Rohry Maria Virginia Benitez Navarro" userId="S::rbenitez@uacj.mx::00cad124-3210-427e-b876-5a00f0b913b9" providerId="AD" clId="Web-{007ACBF9-13C1-375C-C6AC-A60350165C5A}"/>
    <pc:docChg chg="modSld">
      <pc:chgData name="Rohry Maria Virginia Benitez Navarro" userId="S::rbenitez@uacj.mx::00cad124-3210-427e-b876-5a00f0b913b9" providerId="AD" clId="Web-{007ACBF9-13C1-375C-C6AC-A60350165C5A}" dt="2022-12-03T02:06:10.786" v="31"/>
      <pc:docMkLst>
        <pc:docMk/>
      </pc:docMkLst>
      <pc:sldChg chg="modSp">
        <pc:chgData name="Rohry Maria Virginia Benitez Navarro" userId="S::rbenitez@uacj.mx::00cad124-3210-427e-b876-5a00f0b913b9" providerId="AD" clId="Web-{007ACBF9-13C1-375C-C6AC-A60350165C5A}" dt="2022-12-03T02:06:10.786" v="31"/>
        <pc:sldMkLst>
          <pc:docMk/>
          <pc:sldMk cId="1170480921" sldId="259"/>
        </pc:sldMkLst>
        <pc:graphicFrameChg chg="mod modGraphic">
          <ac:chgData name="Rohry Maria Virginia Benitez Navarro" userId="S::rbenitez@uacj.mx::00cad124-3210-427e-b876-5a00f0b913b9" providerId="AD" clId="Web-{007ACBF9-13C1-375C-C6AC-A60350165C5A}" dt="2022-12-03T02:06:10.786" v="31"/>
          <ac:graphicFrameMkLst>
            <pc:docMk/>
            <pc:sldMk cId="1170480921" sldId="259"/>
            <ac:graphicFrameMk id="4" creationId="{0DF66FA7-BC22-23F5-0533-27446F04656F}"/>
          </ac:graphicFrameMkLst>
        </pc:graphicFrameChg>
      </pc:sldChg>
    </pc:docChg>
  </pc:docChgLst>
  <pc:docChgLst>
    <pc:chgData name="Rohry Maria Virginia Benitez Navarro" userId="S::rbenitez@uacj.mx::00cad124-3210-427e-b876-5a00f0b913b9" providerId="AD" clId="Web-{D99FDF51-1776-D961-11E5-2B11F86AE4A9}"/>
    <pc:docChg chg="modSld">
      <pc:chgData name="Rohry Maria Virginia Benitez Navarro" userId="S::rbenitez@uacj.mx::00cad124-3210-427e-b876-5a00f0b913b9" providerId="AD" clId="Web-{D99FDF51-1776-D961-11E5-2B11F86AE4A9}" dt="2022-12-03T02:24:23.257" v="51"/>
      <pc:docMkLst>
        <pc:docMk/>
      </pc:docMkLst>
      <pc:sldChg chg="modSp">
        <pc:chgData name="Rohry Maria Virginia Benitez Navarro" userId="S::rbenitez@uacj.mx::00cad124-3210-427e-b876-5a00f0b913b9" providerId="AD" clId="Web-{D99FDF51-1776-D961-11E5-2B11F86AE4A9}" dt="2022-12-03T02:24:23.257" v="51"/>
        <pc:sldMkLst>
          <pc:docMk/>
          <pc:sldMk cId="1170480921" sldId="259"/>
        </pc:sldMkLst>
        <pc:graphicFrameChg chg="mod modGraphic">
          <ac:chgData name="Rohry Maria Virginia Benitez Navarro" userId="S::rbenitez@uacj.mx::00cad124-3210-427e-b876-5a00f0b913b9" providerId="AD" clId="Web-{D99FDF51-1776-D961-11E5-2B11F86AE4A9}" dt="2022-12-03T02:24:23.257" v="51"/>
          <ac:graphicFrameMkLst>
            <pc:docMk/>
            <pc:sldMk cId="1170480921" sldId="259"/>
            <ac:graphicFrameMk id="5" creationId="{62857805-CD4F-112C-FF9E-C52A06CAA33F}"/>
          </ac:graphicFrameMkLst>
        </pc:graphicFrameChg>
      </pc:sldChg>
    </pc:docChg>
  </pc:docChgLst>
  <pc:docChgLst>
    <pc:chgData name="Guest User" userId="S::urn:spo:anon#e8184fd4382ddd52f1da6585c330ce3b802243157e6d038b257fe405c259eed4::" providerId="AD" clId="Web-{BC32D6FC-8C79-C5CC-A230-FE25707B4B4F}"/>
    <pc:docChg chg="modSld">
      <pc:chgData name="Guest User" userId="S::urn:spo:anon#e8184fd4382ddd52f1da6585c330ce3b802243157e6d038b257fe405c259eed4::" providerId="AD" clId="Web-{BC32D6FC-8C79-C5CC-A230-FE25707B4B4F}" dt="2022-11-30T03:22:09.836" v="21"/>
      <pc:docMkLst>
        <pc:docMk/>
      </pc:docMkLst>
      <pc:sldChg chg="modSp">
        <pc:chgData name="Guest User" userId="S::urn:spo:anon#e8184fd4382ddd52f1da6585c330ce3b802243157e6d038b257fe405c259eed4::" providerId="AD" clId="Web-{BC32D6FC-8C79-C5CC-A230-FE25707B4B4F}" dt="2022-11-30T03:22:09.836" v="21"/>
        <pc:sldMkLst>
          <pc:docMk/>
          <pc:sldMk cId="1170480921" sldId="259"/>
        </pc:sldMkLst>
        <pc:graphicFrameChg chg="mod modGraphic">
          <ac:chgData name="Guest User" userId="S::urn:spo:anon#e8184fd4382ddd52f1da6585c330ce3b802243157e6d038b257fe405c259eed4::" providerId="AD" clId="Web-{BC32D6FC-8C79-C5CC-A230-FE25707B4B4F}" dt="2022-11-30T03:22:09.836" v="21"/>
          <ac:graphicFrameMkLst>
            <pc:docMk/>
            <pc:sldMk cId="1170480921" sldId="259"/>
            <ac:graphicFrameMk id="4" creationId="{0DF66FA7-BC22-23F5-0533-27446F04656F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93343-68D9-E118-8C96-418C6845CA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FC5791-0BC9-1F35-2C06-9A9C0B09C7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17E96-1860-0844-325E-27CEF61F9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8CF4C-31D8-7E4E-0907-E24D288E6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FB419-3659-CBFC-AA76-93724220D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6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D3035E-3531-2B86-4F6D-9F0807B9A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102A65-42F2-7D0B-58A0-DE99490D9D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315EF7-21C0-22B0-2833-AF3BB706B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262B93-E58B-6FDA-7A1D-BEA3B1660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32DF24-877A-B7C2-1AC1-F83D07807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116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DC2B1-0F4B-9A89-0A95-9FA979067B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45A5D6-0075-ED5C-15F1-0B4085966B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C8907-6738-EF22-D257-2F6BF5070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8AA95-0423-0F70-C000-E7ADD5CDD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3167F-CAED-6AC0-EA2E-882459A82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87232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BE40B-F87D-0A45-7C92-C3EA975AC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F9D68-E723-DB32-C3CC-9A80AC7CD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3D2C86-40AC-4F79-5687-CF0978289B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3D7DF4-531A-63AA-BC47-22D4A0B7B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D151C-28A6-A813-EC35-B675FC2E4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207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B12F-C5DC-D783-0B7B-A67196739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7E6510-1BD1-6D48-A954-C183678F4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002E71-0EF9-4637-5B32-3607DD6C0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66C094-29C8-A9CA-4476-463F7D9C5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B5566-AFC4-2DEC-52E7-FFA60725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9884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56F9B-2B3D-7DF8-6A43-F96C1D32A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AD978-3ED4-2F83-6BE3-0C4715E74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E8CA7D-D60A-C663-5BBD-5FF1CE192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C8A48B-7681-7ABD-CA95-EB42CF838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C3946F-1A06-736D-83F0-4B89BB55B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EC1EDF-35D1-9BED-2648-CEBCF2674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09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6C3C1-DE48-E13B-6299-104DE8CCA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7AEDBA-5E96-A3BC-305C-B2DC3495E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2D1F9-5EEF-0D2A-7CD2-715AA92A6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C075C0-05D8-1955-0C1A-235F9E6BF4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5C2FAE-3043-A59C-5959-D0EA55B37B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9BD133-8401-A90A-3661-84A52F17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6011D3-BD93-023B-CCD1-8A190CA2A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6B7C61-26BC-F059-B294-C8EB457C1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81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D253-DA0F-F70B-2F4D-029EFDAA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3D843F-CD0C-6D46-23B7-5480D2D2F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C78A6E-CE45-1E7F-3DB4-53023434F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B55B1-8A16-1FC1-B3FD-2B5503CC3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03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62A6A8-CAC8-C01A-CA51-AE2FF9564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A94E16-DA3D-FE5B-F700-E2192B54CD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898E9-3A60-EDDF-E698-00E38C705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936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0F840-68FB-6163-F69A-F04556E3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75CEB2-9B48-14F7-161D-DC933301BA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01321A-7DDF-E0FB-016C-4A4A6FC73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9B16A-8935-910A-158D-BD18632AA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2CF596-CC28-BC7F-0325-4276B51D9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DDE1B8-8B45-CAA3-43F2-C448990B2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776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8024A-03BE-EDF6-01C6-1A7EB74ED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E6E2DF-A764-DCB9-BF1E-F80F542FA4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5B1AA-2AD5-D2BD-EEB8-3E65942AA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023E5D-E569-8287-3705-BC3EFB5F6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5B3D69-0E3C-FE06-8AC6-84EFD99D6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82CB8-28DB-8F56-D10E-524F403A2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569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D7A9B-DB26-D9E1-BC72-37A27E07A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9CBC5C-0353-B82A-39C0-77EC662211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352E-B89E-387E-B6A1-C2B45140D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B0DA3-5B2E-424D-A7AE-A396D6E8F7A5}" type="datetimeFigureOut">
              <a:rPr lang="es-MX" smtClean="0"/>
              <a:t>06/12/2022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EE0F5-BC79-15C1-48EF-B0E26B604D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6C1AD-1858-9B39-C81E-299EAA03B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A6635-497D-4137-AE63-8E09AE3BD1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0955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659CB-DF3D-A608-FEBA-3E8029C5857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Guía del curso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28C3B9-9D45-3844-7C01-0E5858F759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Semana 7</a:t>
            </a:r>
          </a:p>
          <a:p>
            <a:r>
              <a:rPr lang="es-MX" dirty="0"/>
              <a:t>Enero-Junio</a:t>
            </a:r>
          </a:p>
        </p:txBody>
      </p:sp>
    </p:spTree>
    <p:extLst>
      <p:ext uri="{BB962C8B-B14F-4D97-AF65-F5344CB8AC3E}">
        <p14:creationId xmlns:p14="http://schemas.microsoft.com/office/powerpoint/2010/main" val="27732309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BDA42-982C-1741-B3F3-9BECBA72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JB2. Argumentación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3B012-3493-C2FA-B18C-ED00A589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b="1" dirty="0"/>
              <a:t>Recursos</a:t>
            </a:r>
          </a:p>
          <a:p>
            <a:r>
              <a:rPr lang="es-MX" dirty="0"/>
              <a:t>PDF</a:t>
            </a:r>
          </a:p>
          <a:p>
            <a:pPr lvl="1"/>
            <a:r>
              <a:rPr lang="es-MX" dirty="0"/>
              <a:t>Argumentación y tipos de argumentos</a:t>
            </a:r>
          </a:p>
          <a:p>
            <a:pPr lvl="1"/>
            <a:r>
              <a:rPr lang="es-MX" dirty="0"/>
              <a:t>UACJ-</a:t>
            </a:r>
            <a:r>
              <a:rPr lang="es-MX" dirty="0" err="1"/>
              <a:t>Turnitin</a:t>
            </a:r>
            <a:endParaRPr lang="es-MX" dirty="0"/>
          </a:p>
          <a:p>
            <a:pPr lvl="1"/>
            <a:r>
              <a:rPr lang="es-MX" dirty="0"/>
              <a:t>Patriarcado</a:t>
            </a:r>
          </a:p>
          <a:p>
            <a:r>
              <a:rPr lang="es-MX" dirty="0"/>
              <a:t>Web</a:t>
            </a:r>
          </a:p>
          <a:p>
            <a:pPr lvl="1"/>
            <a:r>
              <a:rPr lang="es-MX" dirty="0"/>
              <a:t>Conectores textuales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60852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DFE38-4EFF-3CF4-491A-F2C5BC0F9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Actividad JB2. Argumentación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AC2D-B292-AA14-8EC8-E56371814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486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s-ES" sz="3300" b="1" dirty="0"/>
              <a:t>Indicaciones</a:t>
            </a:r>
          </a:p>
          <a:p>
            <a:pPr marL="514350" indent="-514350">
              <a:buFont typeface="+mj-lt"/>
              <a:buAutoNum type="arabicPeriod"/>
            </a:pPr>
            <a:endParaRPr lang="es-ES" dirty="0"/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Revisa las presentaciones: “Argumentación y tipos de argumentos”, “</a:t>
            </a:r>
            <a:r>
              <a:rPr lang="es-MX" dirty="0"/>
              <a:t>Patriarcado</a:t>
            </a:r>
            <a:r>
              <a:rPr lang="es-ES" dirty="0"/>
              <a:t>” y “UACJ-</a:t>
            </a:r>
            <a:r>
              <a:rPr lang="es-ES" dirty="0" err="1"/>
              <a:t>Turnitin</a:t>
            </a:r>
            <a:r>
              <a:rPr lang="es-ES" dirty="0"/>
              <a:t>”, y la liga de “Conectores textuales”.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Escribe con tus propias palabras una argumentación, respondiendo ¿cómo y por qué mi vida ha sido afectada por el patriarcado?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Si el trabajo no aborda este tema o rebasa el 15% de similitud con otros textos o no aceptas la revisión de </a:t>
            </a:r>
            <a:r>
              <a:rPr lang="es-ES" dirty="0" err="1"/>
              <a:t>Turnitin</a:t>
            </a:r>
            <a:r>
              <a:rPr lang="es-ES" dirty="0"/>
              <a:t>, se asignará una calificación de 0.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Tu trabajo deberá contener postura, y argumentos positivos y negativos que podrán ser de hecho, sintomáticos o de ejemplificación.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Deberá </a:t>
            </a:r>
            <a:r>
              <a:rPr lang="es-ES" sz="2700" dirty="0"/>
              <a:t>estar escrito con letra Times New </a:t>
            </a:r>
            <a:r>
              <a:rPr lang="es-ES" sz="2700" dirty="0" err="1"/>
              <a:t>Roman</a:t>
            </a:r>
            <a:r>
              <a:rPr lang="es-ES" sz="2700" dirty="0"/>
              <a:t> a 12 puntos, con interlineado doble, margen Normal, alineado a la izquierda, con sangría en cada párrafo. No deberá rebasar la extensión de 1 cuartilla.</a:t>
            </a:r>
          </a:p>
          <a:p>
            <a:pPr marL="514350" indent="-514350">
              <a:lnSpc>
                <a:spcPct val="120000"/>
              </a:lnSpc>
              <a:buFont typeface="+mj-lt"/>
              <a:buAutoNum type="arabicPeriod"/>
            </a:pPr>
            <a:r>
              <a:rPr lang="es-ES" dirty="0"/>
              <a:t>Revisa la ortografía, la puntuación, el uso de conectores y la redacción. Guarda tu documento en PDF y entrégalo, aceptando la revisión de </a:t>
            </a:r>
            <a:r>
              <a:rPr lang="es-ES" dirty="0" err="1"/>
              <a:t>Turnitin</a:t>
            </a:r>
            <a:r>
              <a:rPr lang="es-ES" dirty="0"/>
              <a:t>, en la actividad B2. Argumentación.</a:t>
            </a:r>
          </a:p>
          <a:p>
            <a:pPr marL="514350" indent="-514350">
              <a:buFont typeface="+mj-lt"/>
              <a:buAutoNum type="arabicPeriod"/>
            </a:pPr>
            <a:r>
              <a:rPr lang="es-ES" dirty="0"/>
              <a:t>Una vez calificada tu tarea, revisa las observaciones que haya hecho tu profesor/a.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38185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C8F93B-5072-EF15-E75D-F316F7C49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91090"/>
            <a:ext cx="10515599" cy="9326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Criterios de evaluación y ponderación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2857805-CD4F-112C-FF9E-C52A06CAA3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284912"/>
              </p:ext>
            </p:extLst>
          </p:nvPr>
        </p:nvGraphicFramePr>
        <p:xfrm>
          <a:off x="838200" y="2012444"/>
          <a:ext cx="10515602" cy="4143463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3080632">
                  <a:extLst>
                    <a:ext uri="{9D8B030D-6E8A-4147-A177-3AD203B41FA5}">
                      <a16:colId xmlns:a16="http://schemas.microsoft.com/office/drawing/2014/main" val="2034802024"/>
                    </a:ext>
                  </a:extLst>
                </a:gridCol>
                <a:gridCol w="1531262">
                  <a:extLst>
                    <a:ext uri="{9D8B030D-6E8A-4147-A177-3AD203B41FA5}">
                      <a16:colId xmlns:a16="http://schemas.microsoft.com/office/drawing/2014/main" val="539734607"/>
                    </a:ext>
                  </a:extLst>
                </a:gridCol>
                <a:gridCol w="1330045">
                  <a:extLst>
                    <a:ext uri="{9D8B030D-6E8A-4147-A177-3AD203B41FA5}">
                      <a16:colId xmlns:a16="http://schemas.microsoft.com/office/drawing/2014/main" val="4133169154"/>
                    </a:ext>
                  </a:extLst>
                </a:gridCol>
                <a:gridCol w="1340105">
                  <a:extLst>
                    <a:ext uri="{9D8B030D-6E8A-4147-A177-3AD203B41FA5}">
                      <a16:colId xmlns:a16="http://schemas.microsoft.com/office/drawing/2014/main" val="1358383477"/>
                    </a:ext>
                  </a:extLst>
                </a:gridCol>
                <a:gridCol w="1380349">
                  <a:extLst>
                    <a:ext uri="{9D8B030D-6E8A-4147-A177-3AD203B41FA5}">
                      <a16:colId xmlns:a16="http://schemas.microsoft.com/office/drawing/2014/main" val="2636872058"/>
                    </a:ext>
                  </a:extLst>
                </a:gridCol>
                <a:gridCol w="1853209">
                  <a:extLst>
                    <a:ext uri="{9D8B030D-6E8A-4147-A177-3AD203B41FA5}">
                      <a16:colId xmlns:a16="http://schemas.microsoft.com/office/drawing/2014/main" val="1653353893"/>
                    </a:ext>
                  </a:extLst>
                </a:gridCol>
              </a:tblGrid>
              <a:tr h="246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Rubros/Puntaje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 puntos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 puntos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3 puntos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2 puntos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 puntos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3860005524"/>
                  </a:ext>
                </a:extLst>
              </a:tr>
              <a:tr h="680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Responde a la pregunta, usando correctamente los conceptos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Adecuadamente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pocos errores u omisiones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algunos errores u omisiones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bastantes errores u omisiones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3951463869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Argumentación: Utiliza argumentos positivos y negativos </a:t>
                      </a:r>
                      <a:endParaRPr lang="es-MX" sz="1400">
                        <a:effectLst/>
                      </a:endParaRP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Adecuadamente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pocos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algunos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Con bastantes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1768813971"/>
                  </a:ext>
                </a:extLst>
              </a:tr>
              <a:tr h="680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Redacción: Sintaxis correcta, secuencia coherente de ideas, y concisión.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0-3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4-5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6-7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8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 8 errores/ 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3999450543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Correcto uso de puntuación y conectores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0-3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4-5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6-7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8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 8 errores/ 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3186418901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Ortografía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0-2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3-4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5-6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7 errores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 7 errores/ 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168513098"/>
                  </a:ext>
                </a:extLst>
              </a:tr>
              <a:tr h="680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Formato: Extensión, letra, interlineado, margen, alineación, en PDF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los 6 elementos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5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4-3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2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Cumple con 1/ 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3646446271"/>
                  </a:ext>
                </a:extLst>
              </a:tr>
              <a:tr h="46360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Similitudes en </a:t>
                      </a:r>
                      <a:r>
                        <a:rPr lang="es-MX" sz="1400" dirty="0" err="1">
                          <a:effectLst/>
                        </a:rPr>
                        <a:t>Turnitin</a:t>
                      </a:r>
                      <a:r>
                        <a:rPr lang="es-MX" sz="1400" dirty="0">
                          <a:effectLst/>
                        </a:rPr>
                        <a:t> sin referenciar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0-4%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5-8%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9-12%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13-15%</a:t>
                      </a:r>
                    </a:p>
                  </a:txBody>
                  <a:tcPr marL="54329" marR="54329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MX" sz="1400" dirty="0">
                          <a:effectLst/>
                        </a:rPr>
                        <a:t>Más del 15%/ No lo hizo</a:t>
                      </a:r>
                    </a:p>
                  </a:txBody>
                  <a:tcPr marL="54329" marR="54329" marT="0" marB="0"/>
                </a:tc>
                <a:extLst>
                  <a:ext uri="{0D108BD9-81ED-4DB2-BD59-A6C34878D82A}">
                    <a16:rowId xmlns:a16="http://schemas.microsoft.com/office/drawing/2014/main" val="1663537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04809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408</Words>
  <Application>Microsoft Office PowerPoint</Application>
  <PresentationFormat>Panorámica</PresentationFormat>
  <Paragraphs>70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Guía del curso</vt:lpstr>
      <vt:lpstr>Actividad JB2. Argumentación</vt:lpstr>
      <vt:lpstr>Actividad JB2. Argumentación</vt:lpstr>
      <vt:lpstr>Criterios de evaluación y ponderación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Guía del curso</dc:title>
  <dc:creator>Rohry Maria Virginia Benitez Navarro</dc:creator>
  <cp:lastModifiedBy>Norma Araceli Muñoz Luna</cp:lastModifiedBy>
  <cp:revision>57</cp:revision>
  <dcterms:created xsi:type="dcterms:W3CDTF">2022-11-04T23:17:05Z</dcterms:created>
  <dcterms:modified xsi:type="dcterms:W3CDTF">2022-12-06T17:22:18Z</dcterms:modified>
</cp:coreProperties>
</file>