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879DA3-276F-C1AB-BFE3-E509BFC8F55E}" v="2" dt="2022-12-01T04:20:54.2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e8184fd4382ddd52f1da6585c330ce3b802243157e6d038b257fe405c259eed4::" providerId="AD" clId="Web-{1F879DA3-276F-C1AB-BFE3-E509BFC8F55E}"/>
    <pc:docChg chg="modSld">
      <pc:chgData name="Guest User" userId="S::urn:spo:anon#e8184fd4382ddd52f1da6585c330ce3b802243157e6d038b257fe405c259eed4::" providerId="AD" clId="Web-{1F879DA3-276F-C1AB-BFE3-E509BFC8F55E}" dt="2022-12-01T04:20:54.202" v="1" actId="20577"/>
      <pc:docMkLst>
        <pc:docMk/>
      </pc:docMkLst>
      <pc:sldChg chg="modSp">
        <pc:chgData name="Guest User" userId="S::urn:spo:anon#e8184fd4382ddd52f1da6585c330ce3b802243157e6d038b257fe405c259eed4::" providerId="AD" clId="Web-{1F879DA3-276F-C1AB-BFE3-E509BFC8F55E}" dt="2022-12-01T04:20:54.202" v="1" actId="20577"/>
        <pc:sldMkLst>
          <pc:docMk/>
          <pc:sldMk cId="3460852530" sldId="258"/>
        </pc:sldMkLst>
        <pc:spChg chg="mod">
          <ac:chgData name="Guest User" userId="S::urn:spo:anon#e8184fd4382ddd52f1da6585c330ce3b802243157e6d038b257fe405c259eed4::" providerId="AD" clId="Web-{1F879DA3-276F-C1AB-BFE3-E509BFC8F55E}" dt="2022-12-01T04:20:54.202" v="1" actId="20577"/>
          <ac:spMkLst>
            <pc:docMk/>
            <pc:sldMk cId="3460852530" sldId="258"/>
            <ac:spMk id="2" creationId="{0CCBDA42-982C-1741-B3F3-9BECBA72FA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93343-68D9-E118-8C96-418C6845C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C5791-0BC9-1F35-2C06-9A9C0B09C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17E96-1860-0844-325E-27CEF61F9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8CF4C-31D8-7E4E-0907-E24D288E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FB419-3659-CBFC-AA76-93724220D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6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035E-3531-2B86-4F6D-9F0807B9A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02A65-42F2-7D0B-58A0-DE99490D9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15EF7-21C0-22B0-2833-AF3BB706B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62B93-E58B-6FDA-7A1D-BEA3B166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2DF24-877A-B7C2-1AC1-F83D07807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11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DC2B1-0F4B-9A89-0A95-9FA979067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5A5D6-0075-ED5C-15F1-0B4085966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C8907-6738-EF22-D257-2F6BF5070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8AA95-0423-0F70-C000-E7ADD5CD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3167F-CAED-6AC0-EA2E-882459A8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723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E40B-F87D-0A45-7C92-C3EA975AC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F9D68-E723-DB32-C3CC-9A80AC7CD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D2C86-40AC-4F79-5687-CF0978289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D7DF4-531A-63AA-BC47-22D4A0B7B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D151C-28A6-A813-EC35-B675FC2E4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7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7B12F-C5DC-D783-0B7B-A6719673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E6510-1BD1-6D48-A954-C183678F4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02E71-0EF9-4637-5B32-3607DD6C0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6C094-29C8-A9CA-4476-463F7D9C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B5566-AFC4-2DEC-52E7-FFA607259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88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6F9B-2B3D-7DF8-6A43-F96C1D32A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AD978-3ED4-2F83-6BE3-0C4715E74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8CA7D-D60A-C663-5BBD-5FF1CE192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8A48B-7681-7ABD-CA95-EB42CF83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3946F-1A06-736D-83F0-4B89BB55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C1EDF-35D1-9BED-2648-CEBCF267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09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6C3C1-DE48-E13B-6299-104DE8CC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AEDBA-5E96-A3BC-305C-B2DC3495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2D1F9-5EEF-0D2A-7CD2-715AA92A6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075C0-05D8-1955-0C1A-235F9E6BF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5C2FAE-3043-A59C-5959-D0EA55B37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9BD133-8401-A90A-3661-84A52F17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6011D3-BD93-023B-CCD1-8A190CA2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6B7C61-26BC-F059-B294-C8EB457C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815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D253-DA0F-F70B-2F4D-029EFDAA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3D843F-CD0C-6D46-23B7-5480D2D2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78A6E-CE45-1E7F-3DB4-5302343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B55B1-8A16-1FC1-B3FD-2B5503CC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3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2A6A8-CAC8-C01A-CA51-AE2FF956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94E16-DA3D-FE5B-F700-E2192B54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898E9-3A60-EDDF-E698-00E38C70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93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F840-68FB-6163-F69A-F04556E3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5CEB2-9B48-14F7-161D-DC933301B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1321A-7DDF-E0FB-016C-4A4A6FC73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9B16A-8935-910A-158D-BD18632A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CF596-CC28-BC7F-0325-4276B51D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DE1B8-8B45-CAA3-43F2-C448990B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7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8024A-03BE-EDF6-01C6-1A7EB74E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E6E2DF-A764-DCB9-BF1E-F80F542FA4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5B1AA-2AD5-D2BD-EEB8-3E65942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23E5D-E569-8287-3705-BC3EFB5F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B3D69-0E3C-FE06-8AC6-84EFD99D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82CB8-28DB-8F56-D10E-524F403A2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56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D7A9B-DB26-D9E1-BC72-37A27E07A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CBC5C-0353-B82A-39C0-77EC66221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1352E-B89E-387E-B6A1-C2B45140D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EE0F5-BC79-15C1-48EF-B0E26B60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6C1AD-1858-9B39-C81E-299EAA03B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95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659CB-DF3D-A608-FEBA-3E8029C585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Guía del curso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8C3B9-9D45-3844-7C01-0E5858F759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Semana 6</a:t>
            </a:r>
          </a:p>
          <a:p>
            <a:r>
              <a:rPr lang="es-MX" dirty="0"/>
              <a:t>Enero-Junio</a:t>
            </a:r>
          </a:p>
        </p:txBody>
      </p:sp>
    </p:spTree>
    <p:extLst>
      <p:ext uri="{BB962C8B-B14F-4D97-AF65-F5344CB8AC3E}">
        <p14:creationId xmlns:p14="http://schemas.microsoft.com/office/powerpoint/2010/main" val="277323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BDA42-982C-1741-B3F3-9BECBA72F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Actividad JB1. Infografía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3B012-3493-C2FA-B18C-ED00A589F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Recursos</a:t>
            </a:r>
          </a:p>
          <a:p>
            <a:r>
              <a:rPr lang="es-MX" dirty="0"/>
              <a:t>PDF</a:t>
            </a:r>
          </a:p>
          <a:p>
            <a:pPr lvl="1"/>
            <a:r>
              <a:rPr lang="es-MX" dirty="0"/>
              <a:t>La opinión y la postura crítica</a:t>
            </a:r>
          </a:p>
          <a:p>
            <a:pPr lvl="1"/>
            <a:r>
              <a:rPr lang="es-MX" dirty="0"/>
              <a:t>Qué es y cómo se hace una infografía</a:t>
            </a:r>
          </a:p>
          <a:p>
            <a:r>
              <a:rPr lang="es-MX" dirty="0"/>
              <a:t>Sway</a:t>
            </a:r>
          </a:p>
          <a:p>
            <a:pPr lvl="1"/>
            <a:r>
              <a:rPr lang="es-MX" dirty="0"/>
              <a:t>Igualdad y equidad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085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DFE38-4EFF-3CF4-491A-F2C5BC0F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JB1. Infografía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AAC2D-B292-AA14-8EC8-E56371814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b="1" dirty="0"/>
              <a:t>Indicaciones</a:t>
            </a:r>
          </a:p>
          <a:p>
            <a:pPr marL="514350" indent="-514350">
              <a:buFont typeface="+mj-lt"/>
              <a:buAutoNum type="arabicPeriod"/>
            </a:pPr>
            <a:endParaRPr lang="es-ES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Revisa las presentaciones: “La opinión y la postura crítica”, “Qué es y cómo se hace una infografía” e “</a:t>
            </a:r>
            <a:r>
              <a:rPr lang="es-MX" dirty="0"/>
              <a:t>Igualdad y equidad</a:t>
            </a:r>
            <a:r>
              <a:rPr lang="es-ES" dirty="0"/>
              <a:t>”.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Haz una infografía digital que refleje tu opinión y una postura crítica sobre la igualdad y equidad en México. Puedes abordar uno o varios indicadores de igualdad. Si el trabajo no aborda este tema o no es digital, se asignará una calificación de 0.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Tu trabajo deberá ser coherente y claro, y contener:</a:t>
            </a:r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Un título o portada</a:t>
            </a:r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Elementos informativos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Secuencia definida</a:t>
            </a:r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Postura crítica propositiva</a:t>
            </a:r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Imágenes que concuerden con el tema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Revisa tu trabajo. Guarda tu documento en PDF y entrégalo en la actividad B1. Infografía.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Una vez calificada tu tarea, revisa las observaciones que haya hecho tu profesor/a.</a:t>
            </a:r>
          </a:p>
          <a:p>
            <a:pPr marL="514350" indent="-514350">
              <a:buFont typeface="+mj-lt"/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818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F93B-5072-EF15-E75D-F316F7C49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Criterios de evaluación y ponderación</a:t>
            </a:r>
            <a:endParaRPr lang="es-MX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0E3AF5B-BAE7-3589-09DD-4F03266CB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02923"/>
              </p:ext>
            </p:extLst>
          </p:nvPr>
        </p:nvGraphicFramePr>
        <p:xfrm>
          <a:off x="3296873" y="1837188"/>
          <a:ext cx="5536733" cy="419449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390470">
                  <a:extLst>
                    <a:ext uri="{9D8B030D-6E8A-4147-A177-3AD203B41FA5}">
                      <a16:colId xmlns:a16="http://schemas.microsoft.com/office/drawing/2014/main" val="19693878"/>
                    </a:ext>
                  </a:extLst>
                </a:gridCol>
                <a:gridCol w="1146263">
                  <a:extLst>
                    <a:ext uri="{9D8B030D-6E8A-4147-A177-3AD203B41FA5}">
                      <a16:colId xmlns:a16="http://schemas.microsoft.com/office/drawing/2014/main" val="2845283298"/>
                    </a:ext>
                  </a:extLst>
                </a:gridCol>
              </a:tblGrid>
              <a:tr h="26215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Contenido temático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898550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Todo el contenido expresa una postura crítica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 puntos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453240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Señala conceptos o diferencias entre igualdad y equidad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 puntos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3008900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adecuadamente uno o varios indicadores de igualdad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 puntos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3005852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Contiene elementos informativos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 punto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1028071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Expresa juicios de valor consistentes con el tema y la opinión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 punto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1859764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Concluye con una opinión directa, breve y propositiva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 puntos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4196571"/>
                  </a:ext>
                </a:extLst>
              </a:tr>
              <a:tr h="26215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Presentación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54122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Ortografía (0-2 errores)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 puntos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9134487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Sintaxis (0-2 errores)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 punto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0561452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Organiza las ideas siguiendo una estructura coherente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 puntos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5749938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Permite una lectura sencilla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1 punto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0618319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Hay equilibrio de colores y formas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 punto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7456765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Tiene equilibrio entre imágenes y texto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 punto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7182729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Utiliza imágenes de acuerdo con el tema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 punto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7736807"/>
                  </a:ext>
                </a:extLst>
              </a:tr>
              <a:tr h="2621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Entregado en PDF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1 puntos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5748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480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297</Words>
  <Application>Microsoft Office PowerPoint</Application>
  <PresentationFormat>Panorámica</PresentationFormat>
  <Paragraphs>54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Guía del curso</vt:lpstr>
      <vt:lpstr>Actividad JB1. Infografía</vt:lpstr>
      <vt:lpstr>Actividad JB1. Infografía</vt:lpstr>
      <vt:lpstr>Criterios de evaluación y ponderación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del curso</dc:title>
  <dc:creator>Rohry Maria Virginia Benitez Navarro</dc:creator>
  <cp:lastModifiedBy>Norma Araceli Muñoz Luna</cp:lastModifiedBy>
  <cp:revision>26</cp:revision>
  <dcterms:created xsi:type="dcterms:W3CDTF">2022-11-04T23:17:05Z</dcterms:created>
  <dcterms:modified xsi:type="dcterms:W3CDTF">2022-12-06T17:21:54Z</dcterms:modified>
</cp:coreProperties>
</file>