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BE51B3-51FB-4AD8-E7FE-DBDAC7E186B8}" v="52" dt="2022-12-03T02:08:44.935"/>
    <p1510:client id="{92B35D13-7A1D-5056-5C58-B23905BD09D7}" v="10" dt="2022-11-08T02:36:47.5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hry Maria Virginia Benitez Navarro" userId="S::rbenitez@uacj.mx::00cad124-3210-427e-b876-5a00f0b913b9" providerId="AD" clId="Web-{92B35D13-7A1D-5056-5C58-B23905BD09D7}"/>
    <pc:docChg chg="modSld">
      <pc:chgData name="Rohry Maria Virginia Benitez Navarro" userId="S::rbenitez@uacj.mx::00cad124-3210-427e-b876-5a00f0b913b9" providerId="AD" clId="Web-{92B35D13-7A1D-5056-5C58-B23905BD09D7}" dt="2022-11-08T02:36:47.567" v="8" actId="20577"/>
      <pc:docMkLst>
        <pc:docMk/>
      </pc:docMkLst>
      <pc:sldChg chg="modSp">
        <pc:chgData name="Rohry Maria Virginia Benitez Navarro" userId="S::rbenitez@uacj.mx::00cad124-3210-427e-b876-5a00f0b913b9" providerId="AD" clId="Web-{92B35D13-7A1D-5056-5C58-B23905BD09D7}" dt="2022-11-08T02:36:47.567" v="8" actId="20577"/>
        <pc:sldMkLst>
          <pc:docMk/>
          <pc:sldMk cId="2638185326" sldId="257"/>
        </pc:sldMkLst>
        <pc:spChg chg="mod">
          <ac:chgData name="Rohry Maria Virginia Benitez Navarro" userId="S::rbenitez@uacj.mx::00cad124-3210-427e-b876-5a00f0b913b9" providerId="AD" clId="Web-{92B35D13-7A1D-5056-5C58-B23905BD09D7}" dt="2022-11-08T02:36:47.567" v="8" actId="20577"/>
          <ac:spMkLst>
            <pc:docMk/>
            <pc:sldMk cId="2638185326" sldId="257"/>
            <ac:spMk id="3" creationId="{DECAAC2D-B292-AA14-8EC8-E56371814D9D}"/>
          </ac:spMkLst>
        </pc:spChg>
      </pc:sldChg>
      <pc:sldChg chg="modSp">
        <pc:chgData name="Rohry Maria Virginia Benitez Navarro" userId="S::rbenitez@uacj.mx::00cad124-3210-427e-b876-5a00f0b913b9" providerId="AD" clId="Web-{92B35D13-7A1D-5056-5C58-B23905BD09D7}" dt="2022-11-08T02:36:07.504" v="1" actId="20577"/>
        <pc:sldMkLst>
          <pc:docMk/>
          <pc:sldMk cId="3460852530" sldId="258"/>
        </pc:sldMkLst>
        <pc:spChg chg="mod">
          <ac:chgData name="Rohry Maria Virginia Benitez Navarro" userId="S::rbenitez@uacj.mx::00cad124-3210-427e-b876-5a00f0b913b9" providerId="AD" clId="Web-{92B35D13-7A1D-5056-5C58-B23905BD09D7}" dt="2022-11-08T02:36:07.504" v="1" actId="20577"/>
          <ac:spMkLst>
            <pc:docMk/>
            <pc:sldMk cId="3460852530" sldId="258"/>
            <ac:spMk id="3" creationId="{8623B012-3493-C2FA-B18C-ED00A589F504}"/>
          </ac:spMkLst>
        </pc:spChg>
      </pc:sldChg>
    </pc:docChg>
  </pc:docChgLst>
  <pc:docChgLst>
    <pc:chgData name="Rohry Maria Virginia Benitez Navarro" userId="S::rbenitez@uacj.mx::00cad124-3210-427e-b876-5a00f0b913b9" providerId="AD" clId="Web-{33BE51B3-51FB-4AD8-E7FE-DBDAC7E186B8}"/>
    <pc:docChg chg="modSld">
      <pc:chgData name="Rohry Maria Virginia Benitez Navarro" userId="S::rbenitez@uacj.mx::00cad124-3210-427e-b876-5a00f0b913b9" providerId="AD" clId="Web-{33BE51B3-51FB-4AD8-E7FE-DBDAC7E186B8}" dt="2022-12-03T02:08:44.935" v="51"/>
      <pc:docMkLst>
        <pc:docMk/>
      </pc:docMkLst>
      <pc:sldChg chg="modSp">
        <pc:chgData name="Rohry Maria Virginia Benitez Navarro" userId="S::rbenitez@uacj.mx::00cad124-3210-427e-b876-5a00f0b913b9" providerId="AD" clId="Web-{33BE51B3-51FB-4AD8-E7FE-DBDAC7E186B8}" dt="2022-12-03T02:08:44.935" v="51"/>
        <pc:sldMkLst>
          <pc:docMk/>
          <pc:sldMk cId="1170480921" sldId="259"/>
        </pc:sldMkLst>
        <pc:graphicFrameChg chg="mod modGraphic">
          <ac:chgData name="Rohry Maria Virginia Benitez Navarro" userId="S::rbenitez@uacj.mx::00cad124-3210-427e-b876-5a00f0b913b9" providerId="AD" clId="Web-{33BE51B3-51FB-4AD8-E7FE-DBDAC7E186B8}" dt="2022-12-03T02:08:44.935" v="51"/>
          <ac:graphicFrameMkLst>
            <pc:docMk/>
            <pc:sldMk cId="1170480921" sldId="259"/>
            <ac:graphicFrameMk id="3" creationId="{99314D72-24DB-A7CF-00A5-4F43FB7EDDF3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93343-68D9-E118-8C96-418C6845CA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FC5791-0BC9-1F35-2C06-9A9C0B09C7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17E96-1860-0844-325E-27CEF61F9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8CF4C-31D8-7E4E-0907-E24D288E6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FB419-3659-CBFC-AA76-93724220D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956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3035E-3531-2B86-4F6D-9F0807B9A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102A65-42F2-7D0B-58A0-DE99490D9D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315EF7-21C0-22B0-2833-AF3BB706B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262B93-E58B-6FDA-7A1D-BEA3B1660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2DF24-877A-B7C2-1AC1-F83D07807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116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EDC2B1-0F4B-9A89-0A95-9FA979067B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45A5D6-0075-ED5C-15F1-0B4085966B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5C8907-6738-EF22-D257-2F6BF5070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8AA95-0423-0F70-C000-E7ADD5CDD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83167F-CAED-6AC0-EA2E-882459A82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7232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BE40B-F87D-0A45-7C92-C3EA975AC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F9D68-E723-DB32-C3CC-9A80AC7CD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D2C86-40AC-4F79-5687-CF0978289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3D7DF4-531A-63AA-BC47-22D4A0B7B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4D151C-28A6-A813-EC35-B675FC2E4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2071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7B12F-C5DC-D783-0B7B-A67196739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7E6510-1BD1-6D48-A954-C183678F4D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02E71-0EF9-4637-5B32-3607DD6C0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66C094-29C8-A9CA-4476-463F7D9C5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8B5566-AFC4-2DEC-52E7-FFA607259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9884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56F9B-2B3D-7DF8-6A43-F96C1D32A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AD978-3ED4-2F83-6BE3-0C4715E748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E8CA7D-D60A-C663-5BBD-5FF1CE192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C8A48B-7681-7ABD-CA95-EB42CF838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C3946F-1A06-736D-83F0-4B89BB55B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EC1EDF-35D1-9BED-2648-CEBCF2674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0096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6C3C1-DE48-E13B-6299-104DE8CCA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7AEDBA-5E96-A3BC-305C-B2DC3495E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D2D1F9-5EEF-0D2A-7CD2-715AA92A66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C075C0-05D8-1955-0C1A-235F9E6BF4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5C2FAE-3043-A59C-5959-D0EA55B37B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9BD133-8401-A90A-3661-84A52F172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6011D3-BD93-023B-CCD1-8A190CA2A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6B7C61-26BC-F059-B294-C8EB457C1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8154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3D253-DA0F-F70B-2F4D-029EFDAA9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3D843F-CD0C-6D46-23B7-5480D2D2F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C78A6E-CE45-1E7F-3DB4-53023434F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B55B1-8A16-1FC1-B3FD-2B5503CC3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035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62A6A8-CAC8-C01A-CA51-AE2FF9564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A94E16-DA3D-FE5B-F700-E2192B54C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5898E9-3A60-EDDF-E698-00E38C705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6936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0F840-68FB-6163-F69A-F04556E35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5CEB2-9B48-14F7-161D-DC933301BA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01321A-7DDF-E0FB-016C-4A4A6FC730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79B16A-8935-910A-158D-BD18632AA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2CF596-CC28-BC7F-0325-4276B51D9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DDE1B8-8B45-CAA3-43F2-C448990B2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776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8024A-03BE-EDF6-01C6-1A7EB74ED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E6E2DF-A764-DCB9-BF1E-F80F542FA4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D5B1AA-2AD5-D2BD-EEB8-3E65942AA2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023E5D-E569-8287-3705-BC3EFB5F6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5B3D69-0E3C-FE06-8AC6-84EFD99D6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782CB8-28DB-8F56-D10E-524F403A2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569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8D7A9B-DB26-D9E1-BC72-37A27E07A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9CBC5C-0353-B82A-39C0-77EC662211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E1352E-B89E-387E-B6A1-C2B45140DD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EE0F5-BC79-15C1-48EF-B0E26B604D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E6C1AD-1858-9B39-C81E-299EAA03BC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0955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659CB-DF3D-A608-FEBA-3E8029C585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Guía del curso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28C3B9-9D45-3844-7C01-0E5858F759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Semana 5</a:t>
            </a:r>
          </a:p>
          <a:p>
            <a:r>
              <a:rPr lang="es-MX" dirty="0"/>
              <a:t>Enero-Junio</a:t>
            </a:r>
          </a:p>
        </p:txBody>
      </p:sp>
    </p:spTree>
    <p:extLst>
      <p:ext uri="{BB962C8B-B14F-4D97-AF65-F5344CB8AC3E}">
        <p14:creationId xmlns:p14="http://schemas.microsoft.com/office/powerpoint/2010/main" val="2773230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BDA42-982C-1741-B3F3-9BECBA72F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Actividad JA7. Tríptico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3B012-3493-C2FA-B18C-ED00A589F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s-MX" b="1" dirty="0"/>
              <a:t>Recursos</a:t>
            </a:r>
          </a:p>
          <a:p>
            <a:r>
              <a:rPr lang="es-MX" dirty="0"/>
              <a:t>PDF</a:t>
            </a:r>
          </a:p>
          <a:p>
            <a:pPr lvl="1"/>
            <a:r>
              <a:rPr lang="es-MX" dirty="0"/>
              <a:t>Párrafo y conectores</a:t>
            </a:r>
          </a:p>
          <a:p>
            <a:pPr lvl="1"/>
            <a:r>
              <a:rPr lang="es-MX" dirty="0"/>
              <a:t>Discurso persuasivo</a:t>
            </a:r>
          </a:p>
          <a:p>
            <a:pPr lvl="1"/>
            <a:r>
              <a:rPr lang="es-MX" dirty="0"/>
              <a:t>Qué es y cómo se hace un tríptico</a:t>
            </a:r>
          </a:p>
          <a:p>
            <a:r>
              <a:rPr lang="es-MX" dirty="0"/>
              <a:t>Sway</a:t>
            </a:r>
          </a:p>
          <a:p>
            <a:pPr lvl="1"/>
            <a:r>
              <a:rPr lang="es-MX" dirty="0"/>
              <a:t>Otras formas de violencia</a:t>
            </a:r>
            <a:endParaRPr lang="es-MX" dirty="0">
              <a:cs typeface="Calibri"/>
            </a:endParaRPr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60852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DFE38-4EFF-3CF4-491A-F2C5BC0F9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Actividad JA7. Tríptico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AAC2D-B292-AA14-8EC8-E56371814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1733"/>
            <a:ext cx="10515600" cy="4585230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pPr marL="0" indent="0">
              <a:buNone/>
            </a:pPr>
            <a:r>
              <a:rPr lang="es-ES" b="1" dirty="0"/>
              <a:t>Indicaciones</a:t>
            </a:r>
          </a:p>
          <a:p>
            <a:pPr marL="514350" indent="-514350">
              <a:buFont typeface="+mj-lt"/>
              <a:buAutoNum type="arabicPeriod"/>
            </a:pPr>
            <a:endParaRPr lang="es-ES" dirty="0"/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Revisa las presentaciones: “Párrafo y conectores”, “Discurso persuasivo”, “Qué es y cómo se hace un tríptico” y “Otras formas de violencia”.</a:t>
            </a:r>
            <a:endParaRPr lang="es-ES" dirty="0"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Deberás hacer un tríptico digital, utilizando lenguaje persuasivo, </a:t>
            </a:r>
            <a:r>
              <a:rPr lang="es-ES" u="sng" dirty="0"/>
              <a:t>en contra de la discriminación</a:t>
            </a:r>
            <a:r>
              <a:rPr lang="es-ES" dirty="0"/>
              <a:t>. Si el trabajo no aborda el tema de la presentación, se asignará una calificación de 0:</a:t>
            </a:r>
          </a:p>
          <a:p>
            <a:pPr marL="971550" lvl="1" indent="-514350">
              <a:buFont typeface="+mj-lt"/>
              <a:buAutoNum type="alphaLcPeriod"/>
            </a:pPr>
            <a:r>
              <a:rPr lang="es-ES" dirty="0"/>
              <a:t>Escoge dos tipos de discriminación de acuerdo con la presentación “Otras formas de violencia”.</a:t>
            </a:r>
            <a:endParaRPr lang="es-ES" dirty="0">
              <a:cs typeface="Calibri"/>
            </a:endParaRPr>
          </a:p>
          <a:p>
            <a:pPr marL="971550" lvl="1" indent="-514350">
              <a:buFont typeface="+mj-lt"/>
              <a:buAutoNum type="alphaLcPeriod"/>
            </a:pPr>
            <a:r>
              <a:rPr lang="es-ES" dirty="0"/>
              <a:t>Con tus propias palabras describe los dos tipos de discriminación que escogiste, con ellos da un ejemplo de interseccionalidad y señala por qué está mal.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Tu trabajo deberá contener:</a:t>
            </a:r>
          </a:p>
          <a:p>
            <a:pPr marL="971550" lvl="1" indent="-514350">
              <a:buFont typeface="+mj-lt"/>
              <a:buAutoNum type="alphaLcPeriod"/>
            </a:pPr>
            <a:r>
              <a:rPr lang="es-ES" dirty="0"/>
              <a:t>Portada</a:t>
            </a:r>
          </a:p>
          <a:p>
            <a:pPr marL="971550" lvl="1" indent="-514350">
              <a:buFont typeface="+mj-lt"/>
              <a:buAutoNum type="alphaLcPeriod"/>
            </a:pPr>
            <a:r>
              <a:rPr lang="es-ES" dirty="0"/>
              <a:t>Contraportada</a:t>
            </a:r>
          </a:p>
          <a:p>
            <a:pPr marL="971550" lvl="1" indent="-514350">
              <a:buFont typeface="+mj-lt"/>
              <a:buAutoNum type="alphaLcPeriod"/>
            </a:pPr>
            <a:r>
              <a:rPr lang="es-ES" dirty="0"/>
              <a:t>2 caras de información sobre los tipos de discriminación que escogiste</a:t>
            </a:r>
          </a:p>
          <a:p>
            <a:pPr marL="971550" lvl="1" indent="-514350">
              <a:buFont typeface="+mj-lt"/>
              <a:buAutoNum type="alphaLcPeriod"/>
            </a:pPr>
            <a:r>
              <a:rPr lang="es-ES" dirty="0"/>
              <a:t>Otras 2 caras con el ejemplo de interseccionalidad y por qué está mal</a:t>
            </a:r>
          </a:p>
          <a:p>
            <a:pPr marL="971550" lvl="1" indent="-514350">
              <a:buFont typeface="+mj-lt"/>
              <a:buAutoNum type="alphaLcPeriod"/>
            </a:pPr>
            <a:r>
              <a:rPr lang="es-ES" dirty="0"/>
              <a:t>Imágenes que concuerden con el tema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Revisa la ortografía, la puntuación y la estructura de tus párrafos. Guarda tu documento en PDF y entrégalo en la actividad JA7. Tríptico.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Una vez calificada tu tarea, revisa las observaciones que haya hecho tu profesor/a.</a:t>
            </a:r>
          </a:p>
          <a:p>
            <a:pPr marL="514350" indent="-514350">
              <a:buFont typeface="+mj-lt"/>
              <a:buAutoNum type="arabicPeriod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38185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8F93B-5072-EF15-E75D-F316F7C49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Criterios de evaluación y ponderación</a:t>
            </a:r>
            <a:endParaRPr lang="es-MX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9314D72-24DB-A7CF-00A5-4F43FB7EDD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240516"/>
              </p:ext>
            </p:extLst>
          </p:nvPr>
        </p:nvGraphicFramePr>
        <p:xfrm>
          <a:off x="1828799" y="1669717"/>
          <a:ext cx="8071557" cy="4538419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2720623">
                  <a:extLst>
                    <a:ext uri="{9D8B030D-6E8A-4147-A177-3AD203B41FA5}">
                      <a16:colId xmlns:a16="http://schemas.microsoft.com/office/drawing/2014/main" val="1618917825"/>
                    </a:ext>
                  </a:extLst>
                </a:gridCol>
                <a:gridCol w="1165285">
                  <a:extLst>
                    <a:ext uri="{9D8B030D-6E8A-4147-A177-3AD203B41FA5}">
                      <a16:colId xmlns:a16="http://schemas.microsoft.com/office/drawing/2014/main" val="2600585421"/>
                    </a:ext>
                  </a:extLst>
                </a:gridCol>
                <a:gridCol w="792168">
                  <a:extLst>
                    <a:ext uri="{9D8B030D-6E8A-4147-A177-3AD203B41FA5}">
                      <a16:colId xmlns:a16="http://schemas.microsoft.com/office/drawing/2014/main" val="1064919673"/>
                    </a:ext>
                  </a:extLst>
                </a:gridCol>
                <a:gridCol w="763169">
                  <a:extLst>
                    <a:ext uri="{9D8B030D-6E8A-4147-A177-3AD203B41FA5}">
                      <a16:colId xmlns:a16="http://schemas.microsoft.com/office/drawing/2014/main" val="243550144"/>
                    </a:ext>
                  </a:extLst>
                </a:gridCol>
                <a:gridCol w="799759">
                  <a:extLst>
                    <a:ext uri="{9D8B030D-6E8A-4147-A177-3AD203B41FA5}">
                      <a16:colId xmlns:a16="http://schemas.microsoft.com/office/drawing/2014/main" val="3508178989"/>
                    </a:ext>
                  </a:extLst>
                </a:gridCol>
                <a:gridCol w="769397">
                  <a:extLst>
                    <a:ext uri="{9D8B030D-6E8A-4147-A177-3AD203B41FA5}">
                      <a16:colId xmlns:a16="http://schemas.microsoft.com/office/drawing/2014/main" val="2049344502"/>
                    </a:ext>
                  </a:extLst>
                </a:gridCol>
                <a:gridCol w="1061156">
                  <a:extLst>
                    <a:ext uri="{9D8B030D-6E8A-4147-A177-3AD203B41FA5}">
                      <a16:colId xmlns:a16="http://schemas.microsoft.com/office/drawing/2014/main" val="2764280176"/>
                    </a:ext>
                  </a:extLst>
                </a:gridCol>
              </a:tblGrid>
              <a:tr h="2093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Rubros/Puntos</a:t>
                      </a:r>
                      <a:endParaRPr lang="en-US" sz="1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5</a:t>
                      </a:r>
                      <a:endParaRPr lang="en-US" sz="1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4</a:t>
                      </a:r>
                      <a:endParaRPr lang="en-US" sz="1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3</a:t>
                      </a:r>
                      <a:endParaRPr lang="en-US" sz="1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2</a:t>
                      </a:r>
                      <a:endParaRPr lang="en-US" sz="1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0</a:t>
                      </a:r>
                      <a:endParaRPr lang="en-US" sz="14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26266988"/>
                  </a:ext>
                </a:extLst>
              </a:tr>
              <a:tr h="4899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Contiene portada, contraportada y 4 caras de información</a:t>
                      </a:r>
                      <a:endParaRPr lang="en-US" sz="1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Tiene 6 caras</a:t>
                      </a:r>
                      <a:endParaRPr lang="en-US" sz="140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Tiene 5</a:t>
                      </a:r>
                      <a:endParaRPr lang="en-US" sz="1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Tiene 4</a:t>
                      </a:r>
                      <a:endParaRPr lang="en-US" sz="1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Tiene 3</a:t>
                      </a:r>
                      <a:endParaRPr lang="en-US" sz="1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Tiene 2-1</a:t>
                      </a:r>
                      <a:endParaRPr lang="en-US" sz="1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No lo hizo</a:t>
                      </a:r>
                      <a:endParaRPr lang="en-US" sz="14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4735105"/>
                  </a:ext>
                </a:extLst>
              </a:tr>
              <a:tr h="8665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Describe 2 tipos de discriminación, ejemplifica la interseccionalidad, explica por qué está mal, con palabras propias</a:t>
                      </a:r>
                      <a:endParaRPr lang="en-US" sz="140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Cumple con los 5 elementos</a:t>
                      </a:r>
                      <a:endParaRPr lang="en-US" sz="1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Cumple con 4</a:t>
                      </a:r>
                      <a:endParaRPr lang="en-US" sz="1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Cumple con 3</a:t>
                      </a:r>
                      <a:endParaRPr lang="en-US" sz="1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Cumple con 2</a:t>
                      </a:r>
                      <a:endParaRPr lang="en-US" sz="140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Cumple con 1</a:t>
                      </a:r>
                      <a:endParaRPr lang="en-US" sz="1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No lo hizo</a:t>
                      </a:r>
                      <a:endParaRPr lang="en-US" sz="14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15360360"/>
                  </a:ext>
                </a:extLst>
              </a:tr>
              <a:tr h="4284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Usa elementos del discurso persuasivo </a:t>
                      </a:r>
                      <a:endParaRPr lang="en-US" sz="140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En las 6 caras</a:t>
                      </a:r>
                      <a:endParaRPr lang="en-US" sz="140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En 5 caras</a:t>
                      </a:r>
                      <a:endParaRPr lang="en-US" sz="1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En 4 caras</a:t>
                      </a:r>
                      <a:endParaRPr lang="en-US" sz="1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En 3 caras</a:t>
                      </a:r>
                      <a:endParaRPr lang="en-US" sz="140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En 2-1 caras</a:t>
                      </a:r>
                      <a:endParaRPr lang="en-US" sz="140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No lo hizo</a:t>
                      </a:r>
                      <a:endParaRPr lang="en-US" sz="140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4228254"/>
                  </a:ext>
                </a:extLst>
              </a:tr>
              <a:tr h="65566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Uso de conectores y estructura de párrafo con coherencia, concisión y adecuación </a:t>
                      </a:r>
                      <a:endParaRPr lang="en-US" sz="140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0-2 errores</a:t>
                      </a:r>
                      <a:endParaRPr lang="en-US" sz="140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3-4 errores</a:t>
                      </a:r>
                      <a:endParaRPr lang="en-US" sz="1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5 errores</a:t>
                      </a:r>
                      <a:endParaRPr lang="en-US" sz="1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6 errores</a:t>
                      </a:r>
                      <a:endParaRPr lang="en-US" sz="1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7 errores</a:t>
                      </a:r>
                      <a:endParaRPr lang="en-US" sz="1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Más de 7 errores/No lo hizo</a:t>
                      </a:r>
                      <a:endParaRPr lang="en-US" sz="140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4452795"/>
                  </a:ext>
                </a:extLst>
              </a:tr>
              <a:tr h="64750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Acentuación y ortografía</a:t>
                      </a:r>
                      <a:endParaRPr lang="en-US" sz="1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Sin errores</a:t>
                      </a:r>
                      <a:endParaRPr lang="en-US" sz="1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1-2 errores</a:t>
                      </a:r>
                      <a:endParaRPr lang="en-US" sz="1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3 errores</a:t>
                      </a:r>
                      <a:endParaRPr lang="en-US" sz="1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4 errores</a:t>
                      </a:r>
                      <a:endParaRPr lang="en-US" sz="1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5 errores</a:t>
                      </a:r>
                      <a:endParaRPr lang="en-US" sz="1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Más de 5 errores/No lo hizo</a:t>
                      </a:r>
                      <a:endParaRPr lang="en-US" sz="14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9050067"/>
                  </a:ext>
                </a:extLst>
              </a:tr>
              <a:tr h="8665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Formato digital (hecho en computadora), con imágenes, </a:t>
                      </a:r>
                      <a:r>
                        <a:rPr lang="es-ES" sz="1400" dirty="0">
                          <a:effectLst/>
                        </a:rPr>
                        <a:t>acordes al tema, formas y colores equilibrados, en tamaño carta, entregado en PDF</a:t>
                      </a:r>
                      <a:endParaRPr lang="en-US" sz="140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Cumple con las 5 características </a:t>
                      </a:r>
                      <a:endParaRPr lang="en-US" sz="140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Cumple con 4</a:t>
                      </a:r>
                      <a:endParaRPr lang="en-US" sz="140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Cumple con 3</a:t>
                      </a:r>
                      <a:endParaRPr lang="en-US" sz="140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Cumple con 2</a:t>
                      </a:r>
                      <a:endParaRPr lang="en-US" sz="140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Cumple con 1</a:t>
                      </a:r>
                      <a:endParaRPr lang="en-US" sz="140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No lo hizo</a:t>
                      </a:r>
                      <a:endParaRPr lang="en-US" sz="140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58559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480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415</Words>
  <Application>Microsoft Office PowerPoint</Application>
  <PresentationFormat>Panorámica</PresentationFormat>
  <Paragraphs>76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Guía del curso</vt:lpstr>
      <vt:lpstr>Actividad JA7. Tríptico</vt:lpstr>
      <vt:lpstr>Actividad JA7. Tríptico</vt:lpstr>
      <vt:lpstr>Criterios de evaluación y ponderación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Guía del curso</dc:title>
  <dc:creator>Rohry Maria Virginia Benitez Navarro</dc:creator>
  <cp:lastModifiedBy>Norma Araceli Muñoz Luna</cp:lastModifiedBy>
  <cp:revision>24</cp:revision>
  <dcterms:created xsi:type="dcterms:W3CDTF">2022-11-04T23:17:05Z</dcterms:created>
  <dcterms:modified xsi:type="dcterms:W3CDTF">2022-12-06T17:21:37Z</dcterms:modified>
</cp:coreProperties>
</file>