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4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JA6. Ejercicio de comprensión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Uso de signos de puntuación</a:t>
            </a:r>
          </a:p>
          <a:p>
            <a:pPr lvl="1"/>
            <a:r>
              <a:rPr lang="es-MX" dirty="0"/>
              <a:t>Texto informativo</a:t>
            </a:r>
          </a:p>
          <a:p>
            <a:pPr lvl="1"/>
            <a:r>
              <a:rPr lang="es-MX" dirty="0"/>
              <a:t>Violencia de género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JA6. Ejercicio de comprensión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AC2D-B292-AA14-8EC8-E5637181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Revisa y toma nota de los asuntos principales de las presentaciones: “Uso de signos de puntuación”, “Texto informativo” y “Violencia de género”.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Contesta el Ejercicio de comprensión.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Podrás resolver el ejercicio 2 veces. En el primer intento, contesta siguiendo tus apuntes. Al terminar, checa tus resultados, anótalos.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Busca las respuestas que te fallaron en los recursos y responde otra vez el ejercicio. De esta manera podrás obtener mayor puntaje.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La calificación será enviada automáticamente a la plataforma y se almacenará en el libro de calificaciones.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1FFA-16DC-1C49-1417-D159C926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evaluación y ponderación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8A41-E819-675E-D3B3-2F3DFAF3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Calificación más alta</a:t>
            </a:r>
          </a:p>
        </p:txBody>
      </p:sp>
    </p:spTree>
    <p:extLst>
      <p:ext uri="{BB962C8B-B14F-4D97-AF65-F5344CB8AC3E}">
        <p14:creationId xmlns:p14="http://schemas.microsoft.com/office/powerpoint/2010/main" val="383284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141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JA6. Ejercicio de comprensión</vt:lpstr>
      <vt:lpstr>Actividad JA6. Ejercicio de comprensión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10</cp:revision>
  <dcterms:created xsi:type="dcterms:W3CDTF">2022-11-04T23:17:05Z</dcterms:created>
  <dcterms:modified xsi:type="dcterms:W3CDTF">2022-12-06T17:21:19Z</dcterms:modified>
</cp:coreProperties>
</file>