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93343-68D9-E118-8C96-418C6845CA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FC5791-0BC9-1F35-2C06-9A9C0B09C7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17E96-1860-0844-325E-27CEF61F9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8CF4C-31D8-7E4E-0907-E24D288E6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EFB419-3659-CBFC-AA76-93724220D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9561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3035E-3531-2B86-4F6D-9F0807B9A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102A65-42F2-7D0B-58A0-DE99490D9D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315EF7-21C0-22B0-2833-AF3BB706B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262B93-E58B-6FDA-7A1D-BEA3B1660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32DF24-877A-B7C2-1AC1-F83D07807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116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EDC2B1-0F4B-9A89-0A95-9FA979067B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45A5D6-0075-ED5C-15F1-0B4085966B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5C8907-6738-EF22-D257-2F6BF5070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8AA95-0423-0F70-C000-E7ADD5CDD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83167F-CAED-6AC0-EA2E-882459A82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7232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BE40B-F87D-0A45-7C92-C3EA975AC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F9D68-E723-DB32-C3CC-9A80AC7CD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3D2C86-40AC-4F79-5687-CF0978289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3D7DF4-531A-63AA-BC47-22D4A0B7B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4D151C-28A6-A813-EC35-B675FC2E4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2071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7B12F-C5DC-D783-0B7B-A67196739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7E6510-1BD1-6D48-A954-C183678F4D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002E71-0EF9-4637-5B32-3607DD6C0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66C094-29C8-A9CA-4476-463F7D9C5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8B5566-AFC4-2DEC-52E7-FFA607259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9884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56F9B-2B3D-7DF8-6A43-F96C1D32A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AD978-3ED4-2F83-6BE3-0C4715E748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E8CA7D-D60A-C663-5BBD-5FF1CE192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C8A48B-7681-7ABD-CA95-EB42CF838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C3946F-1A06-736D-83F0-4B89BB55B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EC1EDF-35D1-9BED-2648-CEBCF2674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0096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6C3C1-DE48-E13B-6299-104DE8CCA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7AEDBA-5E96-A3BC-305C-B2DC3495E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D2D1F9-5EEF-0D2A-7CD2-715AA92A66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C075C0-05D8-1955-0C1A-235F9E6BF4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5C2FAE-3043-A59C-5959-D0EA55B37B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9BD133-8401-A90A-3661-84A52F172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6011D3-BD93-023B-CCD1-8A190CA2A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6B7C61-26BC-F059-B294-C8EB457C1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8154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3D253-DA0F-F70B-2F4D-029EFDAA9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3D843F-CD0C-6D46-23B7-5480D2D2F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C78A6E-CE45-1E7F-3DB4-53023434F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B55B1-8A16-1FC1-B3FD-2B5503CC3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035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62A6A8-CAC8-C01A-CA51-AE2FF9564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A94E16-DA3D-FE5B-F700-E2192B54C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5898E9-3A60-EDDF-E698-00E38C705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6936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0F840-68FB-6163-F69A-F04556E35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5CEB2-9B48-14F7-161D-DC933301BA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01321A-7DDF-E0FB-016C-4A4A6FC730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79B16A-8935-910A-158D-BD18632AA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2CF596-CC28-BC7F-0325-4276B51D9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DDE1B8-8B45-CAA3-43F2-C448990B2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776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8024A-03BE-EDF6-01C6-1A7EB74ED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E6E2DF-A764-DCB9-BF1E-F80F542FA4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D5B1AA-2AD5-D2BD-EEB8-3E65942AA2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023E5D-E569-8287-3705-BC3EFB5F6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5B3D69-0E3C-FE06-8AC6-84EFD99D6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782CB8-28DB-8F56-D10E-524F403A2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569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8D7A9B-DB26-D9E1-BC72-37A27E07A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9CBC5C-0353-B82A-39C0-77EC662211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E1352E-B89E-387E-B6A1-C2B45140DD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EE0F5-BC79-15C1-48EF-B0E26B604D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E6C1AD-1858-9B39-C81E-299EAA03BC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0955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659CB-DF3D-A608-FEBA-3E8029C585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Guía del curso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28C3B9-9D45-3844-7C01-0E5858F759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Semana 4</a:t>
            </a:r>
          </a:p>
          <a:p>
            <a:r>
              <a:rPr lang="es-MX" dirty="0"/>
              <a:t>Enero-Junio</a:t>
            </a:r>
          </a:p>
        </p:txBody>
      </p:sp>
    </p:spTree>
    <p:extLst>
      <p:ext uri="{BB962C8B-B14F-4D97-AF65-F5344CB8AC3E}">
        <p14:creationId xmlns:p14="http://schemas.microsoft.com/office/powerpoint/2010/main" val="2773230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BDA42-982C-1741-B3F3-9BECBA72F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Actividad JA6. Ejercicio de comprensión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23B012-3493-C2FA-B18C-ED00A589F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b="1" dirty="0"/>
              <a:t>Recursos</a:t>
            </a:r>
          </a:p>
          <a:p>
            <a:r>
              <a:rPr lang="es-MX" dirty="0"/>
              <a:t>PDF</a:t>
            </a:r>
          </a:p>
          <a:p>
            <a:pPr lvl="1"/>
            <a:r>
              <a:rPr lang="es-MX" dirty="0"/>
              <a:t>Uso de signos de puntuación</a:t>
            </a:r>
          </a:p>
          <a:p>
            <a:pPr lvl="1"/>
            <a:r>
              <a:rPr lang="es-MX" dirty="0"/>
              <a:t>Texto informativo</a:t>
            </a:r>
          </a:p>
          <a:p>
            <a:pPr lvl="1"/>
            <a:r>
              <a:rPr lang="es-MX" dirty="0"/>
              <a:t>Violencia de género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60852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DFE38-4EFF-3CF4-491A-F2C5BC0F9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Actividad JA6. Ejercicio de comprensión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CAAC2D-B292-AA14-8EC8-E56371814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b="1" dirty="0"/>
              <a:t>Indicaciones</a:t>
            </a:r>
          </a:p>
          <a:p>
            <a:pPr marL="514350" indent="-514350">
              <a:buFont typeface="+mj-lt"/>
              <a:buAutoNum type="arabicPeriod"/>
            </a:pPr>
            <a:endParaRPr lang="es-ES" dirty="0"/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Revisa y toma nota de los asuntos principales de las presentaciones: “Uso de signos de puntuación”, “Texto informativo” y “Violencia de género”.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Contesta el Ejercicio de comprensión.</a:t>
            </a:r>
          </a:p>
          <a:p>
            <a:pPr marL="971550" lvl="1" indent="-514350">
              <a:buFont typeface="+mj-lt"/>
              <a:buAutoNum type="alphaLcParenR"/>
            </a:pPr>
            <a:r>
              <a:rPr lang="es-ES" dirty="0"/>
              <a:t>Podrás resolver el ejercicio 2 veces. En el primer intento, contesta siguiendo tus apuntes. Al terminar, checa tus resultados, anótalos.</a:t>
            </a:r>
          </a:p>
          <a:p>
            <a:pPr marL="971550" lvl="1" indent="-514350">
              <a:buFont typeface="+mj-lt"/>
              <a:buAutoNum type="alphaLcParenR"/>
            </a:pPr>
            <a:r>
              <a:rPr lang="es-ES" dirty="0"/>
              <a:t>Busca las respuestas que te fallaron en los recursos y responde otra vez el ejercicio. De esta manera podrás obtener mayor puntaje.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La calificación será enviada automáticamente a la plataforma y se almacenará en el libro de calificaciones.</a:t>
            </a:r>
          </a:p>
          <a:p>
            <a:pPr marL="514350" indent="-514350">
              <a:buFont typeface="+mj-lt"/>
              <a:buAutoNum type="arabicPeriod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38185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41FFA-16DC-1C49-1417-D159C9260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Criterios de evaluación y ponderación</a:t>
            </a:r>
            <a:endParaRPr lang="es-MX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D68A41-E819-675E-D3B3-2F3DFAF3C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Calificación más alta</a:t>
            </a:r>
          </a:p>
        </p:txBody>
      </p:sp>
    </p:spTree>
    <p:extLst>
      <p:ext uri="{BB962C8B-B14F-4D97-AF65-F5344CB8AC3E}">
        <p14:creationId xmlns:p14="http://schemas.microsoft.com/office/powerpoint/2010/main" val="3832842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141</Words>
  <Application>Microsoft Office PowerPoint</Application>
  <PresentationFormat>Panorámica</PresentationFormat>
  <Paragraphs>19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Guía del curso</vt:lpstr>
      <vt:lpstr>Actividad JA6. Ejercicio de comprensión</vt:lpstr>
      <vt:lpstr>Actividad JA6. Ejercicio de comprensión</vt:lpstr>
      <vt:lpstr>Criterios de evaluación y ponderación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Guía del curso</dc:title>
  <dc:creator>Rohry Maria Virginia Benitez Navarro</dc:creator>
  <cp:lastModifiedBy>Norma Araceli Muñoz Luna</cp:lastModifiedBy>
  <cp:revision>10</cp:revision>
  <dcterms:created xsi:type="dcterms:W3CDTF">2022-11-04T23:17:05Z</dcterms:created>
  <dcterms:modified xsi:type="dcterms:W3CDTF">2022-12-06T17:21:19Z</dcterms:modified>
</cp:coreProperties>
</file>